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02F"/>
    <a:srgbClr val="800000"/>
    <a:srgbClr val="990000"/>
    <a:srgbClr val="EF8823"/>
    <a:srgbClr val="EA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CF10D0-BE2C-D0F2-24DA-880A763E9628}" v="3" dt="2018-10-01T15:08:24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 Leigh (TLT Chester)" userId="S::kath.leigh@tltogether.org.uk::43395147-95ec-4899-868d-5a52b48b894a" providerId="AD" clId="Web-{D3735B6F-AE1A-569F-7C9B-803BFD9E1882}"/>
    <pc:docChg chg="modSld sldOrd">
      <pc:chgData name="Kath Leigh (TLT Chester)" userId="S::kath.leigh@tltogether.org.uk::43395147-95ec-4899-868d-5a52b48b894a" providerId="AD" clId="Web-{D3735B6F-AE1A-569F-7C9B-803BFD9E1882}" dt="2018-09-26T15:04:20.712" v="72" actId="20577"/>
      <pc:docMkLst>
        <pc:docMk/>
      </pc:docMkLst>
      <pc:sldChg chg="ord">
        <pc:chgData name="Kath Leigh (TLT Chester)" userId="S::kath.leigh@tltogether.org.uk::43395147-95ec-4899-868d-5a52b48b894a" providerId="AD" clId="Web-{D3735B6F-AE1A-569F-7C9B-803BFD9E1882}" dt="2018-09-26T14:55:59.674" v="0"/>
        <pc:sldMkLst>
          <pc:docMk/>
          <pc:sldMk cId="208571447" sldId="257"/>
        </pc:sldMkLst>
      </pc:sldChg>
      <pc:sldChg chg="ord">
        <pc:chgData name="Kath Leigh (TLT Chester)" userId="S::kath.leigh@tltogether.org.uk::43395147-95ec-4899-868d-5a52b48b894a" providerId="AD" clId="Web-{D3735B6F-AE1A-569F-7C9B-803BFD9E1882}" dt="2018-09-26T15:00:10.326" v="1"/>
        <pc:sldMkLst>
          <pc:docMk/>
          <pc:sldMk cId="149857876" sldId="269"/>
        </pc:sldMkLst>
      </pc:sldChg>
      <pc:sldChg chg="ord">
        <pc:chgData name="Kath Leigh (TLT Chester)" userId="S::kath.leigh@tltogether.org.uk::43395147-95ec-4899-868d-5a52b48b894a" providerId="AD" clId="Web-{D3735B6F-AE1A-569F-7C9B-803BFD9E1882}" dt="2018-09-26T15:00:15.373" v="2"/>
        <pc:sldMkLst>
          <pc:docMk/>
          <pc:sldMk cId="1690069624" sldId="273"/>
        </pc:sldMkLst>
      </pc:sldChg>
      <pc:sldChg chg="ord">
        <pc:chgData name="Kath Leigh (TLT Chester)" userId="S::kath.leigh@tltogether.org.uk::43395147-95ec-4899-868d-5a52b48b894a" providerId="AD" clId="Web-{D3735B6F-AE1A-569F-7C9B-803BFD9E1882}" dt="2018-09-26T15:01:59.949" v="3"/>
        <pc:sldMkLst>
          <pc:docMk/>
          <pc:sldMk cId="59235379" sldId="277"/>
        </pc:sldMkLst>
      </pc:sldChg>
      <pc:sldChg chg="ord">
        <pc:chgData name="Kath Leigh (TLT Chester)" userId="S::kath.leigh@tltogether.org.uk::43395147-95ec-4899-868d-5a52b48b894a" providerId="AD" clId="Web-{D3735B6F-AE1A-569F-7C9B-803BFD9E1882}" dt="2018-09-26T15:02:11.542" v="4"/>
        <pc:sldMkLst>
          <pc:docMk/>
          <pc:sldMk cId="1850471814" sldId="279"/>
        </pc:sldMkLst>
      </pc:sldChg>
      <pc:sldChg chg="modSp">
        <pc:chgData name="Kath Leigh (TLT Chester)" userId="S::kath.leigh@tltogether.org.uk::43395147-95ec-4899-868d-5a52b48b894a" providerId="AD" clId="Web-{D3735B6F-AE1A-569F-7C9B-803BFD9E1882}" dt="2018-09-26T15:04:20.696" v="71" actId="20577"/>
        <pc:sldMkLst>
          <pc:docMk/>
          <pc:sldMk cId="200820208" sldId="284"/>
        </pc:sldMkLst>
        <pc:spChg chg="mod">
          <ac:chgData name="Kath Leigh (TLT Chester)" userId="S::kath.leigh@tltogether.org.uk::43395147-95ec-4899-868d-5a52b48b894a" providerId="AD" clId="Web-{D3735B6F-AE1A-569F-7C9B-803BFD9E1882}" dt="2018-09-26T15:04:20.696" v="71" actId="20577"/>
          <ac:spMkLst>
            <pc:docMk/>
            <pc:sldMk cId="200820208" sldId="284"/>
            <ac:spMk id="6" creationId="{00000000-0000-0000-0000-000000000000}"/>
          </ac:spMkLst>
        </pc:spChg>
        <pc:spChg chg="mod">
          <ac:chgData name="Kath Leigh (TLT Chester)" userId="S::kath.leigh@tltogether.org.uk::43395147-95ec-4899-868d-5a52b48b894a" providerId="AD" clId="Web-{D3735B6F-AE1A-569F-7C9B-803BFD9E1882}" dt="2018-09-26T15:03:34.978" v="37" actId="20577"/>
          <ac:spMkLst>
            <pc:docMk/>
            <pc:sldMk cId="200820208" sldId="284"/>
            <ac:spMk id="9" creationId="{00000000-0000-0000-0000-000000000000}"/>
          </ac:spMkLst>
        </pc:spChg>
      </pc:sldChg>
    </pc:docChg>
  </pc:docChgLst>
  <pc:docChgLst>
    <pc:chgData name="Kath Leigh (TLT Chester)" userId="S::kath.leigh@tltogether.org.uk::43395147-95ec-4899-868d-5a52b48b894a" providerId="AD" clId="Web-{AC8F1775-63DA-2043-4E70-55F58DD51E09}"/>
    <pc:docChg chg="modSld">
      <pc:chgData name="Kath Leigh (TLT Chester)" userId="S::kath.leigh@tltogether.org.uk::43395147-95ec-4899-868d-5a52b48b894a" providerId="AD" clId="Web-{AC8F1775-63DA-2043-4E70-55F58DD51E09}" dt="2018-09-26T10:08:05.900" v="57" actId="20577"/>
      <pc:docMkLst>
        <pc:docMk/>
      </pc:docMkLst>
      <pc:sldChg chg="modSp">
        <pc:chgData name="Kath Leigh (TLT Chester)" userId="S::kath.leigh@tltogether.org.uk::43395147-95ec-4899-868d-5a52b48b894a" providerId="AD" clId="Web-{AC8F1775-63DA-2043-4E70-55F58DD51E09}" dt="2018-09-26T10:08:01.307" v="55" actId="20577"/>
        <pc:sldMkLst>
          <pc:docMk/>
          <pc:sldMk cId="4026897246" sldId="256"/>
        </pc:sldMkLst>
        <pc:spChg chg="mod">
          <ac:chgData name="Kath Leigh (TLT Chester)" userId="S::kath.leigh@tltogether.org.uk::43395147-95ec-4899-868d-5a52b48b894a" providerId="AD" clId="Web-{AC8F1775-63DA-2043-4E70-55F58DD51E09}" dt="2018-09-26T10:08:01.307" v="55" actId="20577"/>
          <ac:spMkLst>
            <pc:docMk/>
            <pc:sldMk cId="4026897246" sldId="256"/>
            <ac:spMk id="2" creationId="{00000000-0000-0000-0000-000000000000}"/>
          </ac:spMkLst>
        </pc:spChg>
      </pc:sldChg>
    </pc:docChg>
  </pc:docChgLst>
  <pc:docChgLst>
    <pc:chgData name="Kath Leigh (TLT Chester)" userId="S::kath.leigh@tltogether.org.uk::43395147-95ec-4899-868d-5a52b48b894a" providerId="AD" clId="Web-{5D514900-98E3-D6EF-A120-5452E4B6917A}"/>
    <pc:docChg chg="addSld">
      <pc:chgData name="Kath Leigh (TLT Chester)" userId="S::kath.leigh@tltogether.org.uk::43395147-95ec-4899-868d-5a52b48b894a" providerId="AD" clId="Web-{5D514900-98E3-D6EF-A120-5452E4B6917A}" dt="2018-09-26T14:21:22.072" v="0"/>
      <pc:docMkLst>
        <pc:docMk/>
      </pc:docMkLst>
      <pc:sldChg chg="new">
        <pc:chgData name="Kath Leigh (TLT Chester)" userId="S::kath.leigh@tltogether.org.uk::43395147-95ec-4899-868d-5a52b48b894a" providerId="AD" clId="Web-{5D514900-98E3-D6EF-A120-5452E4B6917A}" dt="2018-09-26T14:21:22.072" v="0"/>
        <pc:sldMkLst>
          <pc:docMk/>
          <pc:sldMk cId="1390961154" sldId="290"/>
        </pc:sldMkLst>
      </pc:sldChg>
    </pc:docChg>
  </pc:docChgLst>
  <pc:docChgLst>
    <pc:chgData name="Kath Leigh (TLT Chester)" userId="S::kath.leigh@tltogether.org.uk::43395147-95ec-4899-868d-5a52b48b894a" providerId="AD" clId="Web-{A1CF10D0-BE2C-D0F2-24DA-880A763E9628}"/>
    <pc:docChg chg="addSld delSld modSld sldOrd">
      <pc:chgData name="Kath Leigh (TLT Chester)" userId="S::kath.leigh@tltogether.org.uk::43395147-95ec-4899-868d-5a52b48b894a" providerId="AD" clId="Web-{A1CF10D0-BE2C-D0F2-24DA-880A763E9628}" dt="2018-10-01T15:26:37.988" v="346" actId="20577"/>
      <pc:docMkLst>
        <pc:docMk/>
      </pc:docMkLst>
      <pc:sldChg chg="modSp">
        <pc:chgData name="Kath Leigh (TLT Chester)" userId="S::kath.leigh@tltogether.org.uk::43395147-95ec-4899-868d-5a52b48b894a" providerId="AD" clId="Web-{A1CF10D0-BE2C-D0F2-24DA-880A763E9628}" dt="2018-10-01T13:42:26.485" v="147" actId="20577"/>
        <pc:sldMkLst>
          <pc:docMk/>
          <pc:sldMk cId="200820208" sldId="284"/>
        </pc:sldMkLst>
        <pc:spChg chg="mod">
          <ac:chgData name="Kath Leigh (TLT Chester)" userId="S::kath.leigh@tltogether.org.uk::43395147-95ec-4899-868d-5a52b48b894a" providerId="AD" clId="Web-{A1CF10D0-BE2C-D0F2-24DA-880A763E9628}" dt="2018-10-01T13:42:26.485" v="147" actId="20577"/>
          <ac:spMkLst>
            <pc:docMk/>
            <pc:sldMk cId="200820208" sldId="284"/>
            <ac:spMk id="9" creationId="{00000000-0000-0000-0000-000000000000}"/>
          </ac:spMkLst>
        </pc:spChg>
      </pc:sldChg>
      <pc:sldChg chg="del">
        <pc:chgData name="Kath Leigh (TLT Chester)" userId="S::kath.leigh@tltogether.org.uk::43395147-95ec-4899-868d-5a52b48b894a" providerId="AD" clId="Web-{A1CF10D0-BE2C-D0F2-24DA-880A763E9628}" dt="2018-10-01T13:40:06.027" v="146"/>
        <pc:sldMkLst>
          <pc:docMk/>
          <pc:sldMk cId="1184719176" sldId="288"/>
        </pc:sldMkLst>
      </pc:sldChg>
      <pc:sldChg chg="del">
        <pc:chgData name="Kath Leigh (TLT Chester)" userId="S::kath.leigh@tltogether.org.uk::43395147-95ec-4899-868d-5a52b48b894a" providerId="AD" clId="Web-{A1CF10D0-BE2C-D0F2-24DA-880A763E9628}" dt="2018-10-01T13:43:00.877" v="150"/>
        <pc:sldMkLst>
          <pc:docMk/>
          <pc:sldMk cId="753728005" sldId="289"/>
        </pc:sldMkLst>
      </pc:sldChg>
      <pc:sldChg chg="modSp ord">
        <pc:chgData name="Kath Leigh (TLT Chester)" userId="S::kath.leigh@tltogether.org.uk::43395147-95ec-4899-868d-5a52b48b894a" providerId="AD" clId="Web-{A1CF10D0-BE2C-D0F2-24DA-880A763E9628}" dt="2018-10-01T13:39:03.134" v="143" actId="20577"/>
        <pc:sldMkLst>
          <pc:docMk/>
          <pc:sldMk cId="1390961154" sldId="290"/>
        </pc:sldMkLst>
        <pc:spChg chg="mod">
          <ac:chgData name="Kath Leigh (TLT Chester)" userId="S::kath.leigh@tltogether.org.uk::43395147-95ec-4899-868d-5a52b48b894a" providerId="AD" clId="Web-{A1CF10D0-BE2C-D0F2-24DA-880A763E9628}" dt="2018-10-01T13:30:53.103" v="18" actId="20577"/>
          <ac:spMkLst>
            <pc:docMk/>
            <pc:sldMk cId="1390961154" sldId="290"/>
            <ac:spMk id="2" creationId="{5AD8D3BC-6C87-4930-AD19-75232C8E47DE}"/>
          </ac:spMkLst>
        </pc:spChg>
        <pc:spChg chg="mod">
          <ac:chgData name="Kath Leigh (TLT Chester)" userId="S::kath.leigh@tltogether.org.uk::43395147-95ec-4899-868d-5a52b48b894a" providerId="AD" clId="Web-{A1CF10D0-BE2C-D0F2-24DA-880A763E9628}" dt="2018-10-01T13:39:03.134" v="143" actId="20577"/>
          <ac:spMkLst>
            <pc:docMk/>
            <pc:sldMk cId="1390961154" sldId="290"/>
            <ac:spMk id="3" creationId="{0EFEAB4A-AD70-4A94-94DA-81D377BD73CD}"/>
          </ac:spMkLst>
        </pc:spChg>
      </pc:sldChg>
      <pc:sldChg chg="addSp modSp new mod ord setBg">
        <pc:chgData name="Kath Leigh (TLT Chester)" userId="S::kath.leigh@tltogether.org.uk::43395147-95ec-4899-868d-5a52b48b894a" providerId="AD" clId="Web-{A1CF10D0-BE2C-D0F2-24DA-880A763E9628}" dt="2018-10-01T15:26:36.332" v="344" actId="20577"/>
        <pc:sldMkLst>
          <pc:docMk/>
          <pc:sldMk cId="1484489022" sldId="291"/>
        </pc:sldMkLst>
        <pc:spChg chg="mod">
          <ac:chgData name="Kath Leigh (TLT Chester)" userId="S::kath.leigh@tltogether.org.uk::43395147-95ec-4899-868d-5a52b48b894a" providerId="AD" clId="Web-{A1CF10D0-BE2C-D0F2-24DA-880A763E9628}" dt="2018-10-01T15:26:36.332" v="344" actId="20577"/>
          <ac:spMkLst>
            <pc:docMk/>
            <pc:sldMk cId="1484489022" sldId="291"/>
            <ac:spMk id="2" creationId="{E7006577-94E2-4D0C-8A77-D2C60809124C}"/>
          </ac:spMkLst>
        </pc:spChg>
        <pc:spChg chg="mod">
          <ac:chgData name="Kath Leigh (TLT Chester)" userId="S::kath.leigh@tltogether.org.uk::43395147-95ec-4899-868d-5a52b48b894a" providerId="AD" clId="Web-{A1CF10D0-BE2C-D0F2-24DA-880A763E9628}" dt="2018-10-01T15:26:27.269" v="343"/>
          <ac:spMkLst>
            <pc:docMk/>
            <pc:sldMk cId="1484489022" sldId="291"/>
            <ac:spMk id="3" creationId="{2E6D9196-CD52-412D-82C2-19C7C144E642}"/>
          </ac:spMkLst>
        </pc:spChg>
        <pc:picChg chg="add mod">
          <ac:chgData name="Kath Leigh (TLT Chester)" userId="S::kath.leigh@tltogether.org.uk::43395147-95ec-4899-868d-5a52b48b894a" providerId="AD" clId="Web-{A1CF10D0-BE2C-D0F2-24DA-880A763E9628}" dt="2018-10-01T15:26:27.269" v="343"/>
          <ac:picMkLst>
            <pc:docMk/>
            <pc:sldMk cId="1484489022" sldId="291"/>
            <ac:picMk id="4" creationId="{B90F42D7-569E-4E20-BC8F-612CC140B8B6}"/>
          </ac:picMkLst>
        </pc:picChg>
      </pc:sldChg>
      <pc:sldChg chg="addSp delSp modSp new ord">
        <pc:chgData name="Kath Leigh (TLT Chester)" userId="S::kath.leigh@tltogether.org.uk::43395147-95ec-4899-868d-5a52b48b894a" providerId="AD" clId="Web-{A1CF10D0-BE2C-D0F2-24DA-880A763E9628}" dt="2018-10-01T15:10:31.307" v="277" actId="20577"/>
        <pc:sldMkLst>
          <pc:docMk/>
          <pc:sldMk cId="2118371541" sldId="292"/>
        </pc:sldMkLst>
        <pc:spChg chg="add del mod">
          <ac:chgData name="Kath Leigh (TLT Chester)" userId="S::kath.leigh@tltogether.org.uk::43395147-95ec-4899-868d-5a52b48b894a" providerId="AD" clId="Web-{A1CF10D0-BE2C-D0F2-24DA-880A763E9628}" dt="2018-10-01T15:10:31.307" v="277" actId="20577"/>
          <ac:spMkLst>
            <pc:docMk/>
            <pc:sldMk cId="2118371541" sldId="292"/>
            <ac:spMk id="4" creationId="{10AF6F51-1D2C-4949-AE45-7FB18C4116F3}"/>
          </ac:spMkLst>
        </pc:spChg>
        <pc:picChg chg="add mod">
          <ac:chgData name="Kath Leigh (TLT Chester)" userId="S::kath.leigh@tltogether.org.uk::43395147-95ec-4899-868d-5a52b48b894a" providerId="AD" clId="Web-{A1CF10D0-BE2C-D0F2-24DA-880A763E9628}" dt="2018-10-01T15:08:24.556" v="206" actId="14100"/>
          <ac:picMkLst>
            <pc:docMk/>
            <pc:sldMk cId="2118371541" sldId="292"/>
            <ac:picMk id="2" creationId="{EC782580-CBC6-423C-B53B-5A1B10610DB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106A5-62BC-49C5-AA8F-E94294AF07CD}" type="datetimeFigureOut">
              <a:rPr lang="en-US"/>
              <a:t>10/9/2018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00ACC-154D-40F3-BB2B-AB557F47161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0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26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2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6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1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0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32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0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0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5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9375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6176963"/>
            <a:ext cx="518988" cy="54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3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AF40C-42D8-45B8-AEEC-BD5A3EBDA918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F6AEA-AB43-455F-B454-5F0BA29A2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35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PDF%20Versions/FORM%20Volunteer%20for%20FILLING%20THE%20GAP.pdf" TargetMode="External"/><Relationship Id="rId13" Type="http://schemas.openxmlformats.org/officeDocument/2006/relationships/hyperlink" Target="PDF%20Versions/FORM%20Feedback%20on%20event.pdf" TargetMode="External"/><Relationship Id="rId3" Type="http://schemas.openxmlformats.org/officeDocument/2006/relationships/hyperlink" Target="PDF%20Versions/2.Funding%20and%20Resourcing.pdf" TargetMode="External"/><Relationship Id="rId7" Type="http://schemas.openxmlformats.org/officeDocument/2006/relationships/hyperlink" Target="PDF%20Versions/6.Managing%20behaviour.pdf" TargetMode="External"/><Relationship Id="rId12" Type="http://schemas.openxmlformats.org/officeDocument/2006/relationships/hyperlink" Target="PDF%20Versions/FORM%20Self%20disclosure%20DBS.pdf" TargetMode="External"/><Relationship Id="rId2" Type="http://schemas.openxmlformats.org/officeDocument/2006/relationships/hyperlink" Target="PDF%20Versions/1.FtG%20%20How%20to%20set%20up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PDF%20Versions/5.Food%20Hygiene%20Law.pdf" TargetMode="External"/><Relationship Id="rId11" Type="http://schemas.openxmlformats.org/officeDocument/2006/relationships/hyperlink" Target="PDF%20Versions/FORM%20Risk%20assessment.pdf" TargetMode="External"/><Relationship Id="rId5" Type="http://schemas.openxmlformats.org/officeDocument/2006/relationships/hyperlink" Target="PDF%20Versions/4.FtG%20theological%20reflection.pdf" TargetMode="External"/><Relationship Id="rId10" Type="http://schemas.openxmlformats.org/officeDocument/2006/relationships/hyperlink" Target="PDF%20Versions/FORM%20photography%20permission.pdf" TargetMode="External"/><Relationship Id="rId4" Type="http://schemas.openxmlformats.org/officeDocument/2006/relationships/hyperlink" Target="PDF%20Versions/3.FtG%20%20Advice%20from%20experience.pdf" TargetMode="External"/><Relationship Id="rId9" Type="http://schemas.openxmlformats.org/officeDocument/2006/relationships/hyperlink" Target="PDF%20Versions/FORM%20child%20registratio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231" y="638378"/>
            <a:ext cx="6423186" cy="159626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88260" y="161925"/>
            <a:ext cx="11905128" cy="6561604"/>
          </a:xfrm>
          <a:prstGeom prst="roundRect">
            <a:avLst/>
          </a:prstGeom>
          <a:noFill/>
          <a:ln w="76200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>
            <p:extLst/>
          </p:nvPr>
        </p:nvSpPr>
        <p:spPr>
          <a:xfrm>
            <a:off x="627530" y="2711091"/>
            <a:ext cx="1058731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0000"/>
                </a:solidFill>
                <a:latin typeface="Calibri"/>
              </a:rPr>
              <a:t>Filling the Gap resource pack</a:t>
            </a:r>
            <a:endParaRPr lang="en-US" sz="6000" b="1" dirty="0"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7106" y="3944470"/>
            <a:ext cx="98907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This USB drive contains both PDF versions of all documents and WORD versions for you to customise</a:t>
            </a:r>
          </a:p>
          <a:p>
            <a:pPr algn="ctr"/>
            <a:r>
              <a:rPr lang="en-GB" dirty="0" smtClean="0"/>
              <a:t>Use the PDF versions to view using this menu page and download the WORD versions to your computer</a:t>
            </a:r>
          </a:p>
          <a:p>
            <a:pPr algn="ctr"/>
            <a:r>
              <a:rPr lang="en-GB" dirty="0" smtClean="0"/>
              <a:t>The PDF versions are in a folder named PDF, the WORD versions are in folder named MASTERS</a:t>
            </a:r>
          </a:p>
          <a:p>
            <a:pPr algn="ctr"/>
            <a:r>
              <a:rPr lang="en-GB" dirty="0" smtClean="0"/>
              <a:t>Page up and down this document and click the links to view the documents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26141" y="5925143"/>
            <a:ext cx="1216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Page 1 of 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013576" y="5925143"/>
            <a:ext cx="183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" action="ppaction://hlinkshowjump?jump=nextslide"/>
              </a:rPr>
              <a:t>Page Down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2689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88260" y="161925"/>
            <a:ext cx="11905128" cy="6561604"/>
          </a:xfrm>
          <a:prstGeom prst="roundRect">
            <a:avLst/>
          </a:prstGeom>
          <a:noFill/>
          <a:ln w="76200">
            <a:solidFill>
              <a:srgbClr val="C3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>
            <p:extLst/>
          </p:nvPr>
        </p:nvSpPr>
        <p:spPr>
          <a:xfrm>
            <a:off x="847165" y="161925"/>
            <a:ext cx="1058731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0000"/>
                </a:solidFill>
                <a:latin typeface="Calibri"/>
              </a:rPr>
              <a:t>Filling the Gap resource pack</a:t>
            </a:r>
            <a:endParaRPr lang="en-US" sz="6000" b="1" dirty="0"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7529" y="2321859"/>
            <a:ext cx="54236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2" action="ppaction://hlinkfile"/>
              </a:rPr>
              <a:t>How to set up a Filling the GAP Project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3" action="ppaction://hlinkfile"/>
              </a:rPr>
              <a:t>Funding and resources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4" action="ppaction://hlinkfile"/>
              </a:rPr>
              <a:t>Advice from existing projects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5" action="ppaction://hlinkfile"/>
              </a:rPr>
              <a:t>Theological reflection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6" action="ppaction://hlinkfile"/>
              </a:rPr>
              <a:t>Food Hygiene Laws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7" action="ppaction://hlinkfile"/>
              </a:rPr>
              <a:t>Managing behaviour</a:t>
            </a:r>
            <a:endParaRPr lang="en-GB" sz="3200" dirty="0" smtClean="0"/>
          </a:p>
          <a:p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212540" y="2321859"/>
            <a:ext cx="54236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8" action="ppaction://hlinkfile"/>
              </a:rPr>
              <a:t>Adult Volunteer sign up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9" action="ppaction://hlinkfile"/>
              </a:rPr>
              <a:t>Child registration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10" action="ppaction://hlinkfile"/>
              </a:rPr>
              <a:t>Photography permission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11" action="ppaction://hlinkfile"/>
              </a:rPr>
              <a:t>Risk Assessment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12" action="ppaction://hlinkfile"/>
              </a:rPr>
              <a:t>DBS Self disclosure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hlinkClick r:id="rId13" action="ppaction://hlinkfile"/>
              </a:rPr>
              <a:t>Feedback</a:t>
            </a:r>
            <a:endParaRPr lang="en-GB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853082" y="1524000"/>
            <a:ext cx="1587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C3002F"/>
                </a:solidFill>
              </a:rPr>
              <a:t>FORMS</a:t>
            </a:r>
            <a:endParaRPr lang="en-GB" b="1" dirty="0">
              <a:solidFill>
                <a:srgbClr val="C3002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9482" y="1524000"/>
            <a:ext cx="2238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C3002F"/>
                </a:solidFill>
              </a:rPr>
              <a:t>GUIDANCE</a:t>
            </a:r>
            <a:endParaRPr lang="en-GB" b="1" dirty="0">
              <a:solidFill>
                <a:srgbClr val="C3002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91482" y="5984400"/>
            <a:ext cx="95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" action="ppaction://hlinkshowjump?jump=firstslide"/>
              </a:rPr>
              <a:t>Page UP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26141" y="5925143"/>
            <a:ext cx="1216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Page 2 of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15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693A68BDEEB3428AE3531FDE6BCF6F" ma:contentTypeVersion="15" ma:contentTypeDescription="Create a new document." ma:contentTypeScope="" ma:versionID="087032cf8e2efe6f9ae21e0e3f8af2d1">
  <xsd:schema xmlns:xsd="http://www.w3.org/2001/XMLSchema" xmlns:xs="http://www.w3.org/2001/XMLSchema" xmlns:p="http://schemas.microsoft.com/office/2006/metadata/properties" xmlns:ns2="3b00569b-772a-48b3-a991-da06e159597b" xmlns:ns3="4104888b-00dd-40e9-984d-dc5608eae473" targetNamespace="http://schemas.microsoft.com/office/2006/metadata/properties" ma:root="true" ma:fieldsID="f1ccb35a3957e298cccb38e4dbfbd415" ns2:_="" ns3:_="">
    <xsd:import namespace="3b00569b-772a-48b3-a991-da06e159597b"/>
    <xsd:import namespace="4104888b-00dd-40e9-984d-dc5608eae47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00569b-772a-48b3-a991-da06e15959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04888b-00dd-40e9-984d-dc5608eae4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BE750F-2760-40D0-A357-905E7612C46E}"/>
</file>

<file path=customXml/itemProps2.xml><?xml version="1.0" encoding="utf-8"?>
<ds:datastoreItem xmlns:ds="http://schemas.openxmlformats.org/officeDocument/2006/customXml" ds:itemID="{2DF17412-F04A-419C-8C49-FFC4736E70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F31812-BFD5-40A5-8E7A-0EC7DFB3D3C5}">
  <ds:schemaRefs>
    <ds:schemaRef ds:uri="4104888b-00dd-40e9-984d-dc5608eae47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3b00569b-772a-48b3-a991-da06e159597b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128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Robertson;Kath Leigh</dc:creator>
  <cp:lastModifiedBy>Mike Leigh</cp:lastModifiedBy>
  <cp:revision>161</cp:revision>
  <dcterms:modified xsi:type="dcterms:W3CDTF">2018-10-09T19:07:39Z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0x010100A5693A68BDEEB3428AE3531FDE6BCF6F</vt:lpwstr>
  </property>
</Properties>
</file>